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8" r:id="rId15"/>
    <p:sldId id="275" r:id="rId16"/>
    <p:sldId id="276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0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4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4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6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0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646CD-77F4-4B2B-BA94-E35112DCBC5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A4D7-316B-4421-9550-315BB49FC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4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con </a:t>
            </a:r>
            <a:r>
              <a:rPr lang="en-US" dirty="0" err="1" smtClean="0"/>
              <a:t>preposiciones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8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Dejar</a:t>
            </a:r>
            <a:r>
              <a:rPr lang="en-US" dirty="0" smtClean="0"/>
              <a:t> __________</a:t>
            </a:r>
          </a:p>
          <a:p>
            <a:pPr marL="0" indent="0">
              <a:buNone/>
            </a:pPr>
            <a:r>
              <a:rPr lang="en-US" dirty="0" smtClean="0"/>
              <a:t>    (to stop / give up)</a:t>
            </a: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Alegrarse</a:t>
            </a:r>
            <a:r>
              <a:rPr lang="en-US" dirty="0" smtClean="0"/>
              <a:t> _____________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Sentir</a:t>
            </a:r>
            <a:r>
              <a:rPr lang="en-US" dirty="0" smtClean="0"/>
              <a:t> </a:t>
            </a:r>
            <a:r>
              <a:rPr lang="en-US" dirty="0" err="1" smtClean="0"/>
              <a:t>alegría</a:t>
            </a:r>
            <a:r>
              <a:rPr lang="en-US" dirty="0" smtClean="0"/>
              <a:t>. Me </a:t>
            </a:r>
            <a:r>
              <a:rPr lang="en-US" dirty="0" err="1" smtClean="0"/>
              <a:t>alegro</a:t>
            </a:r>
            <a:r>
              <a:rPr lang="en-US" dirty="0" smtClean="0"/>
              <a:t> ____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vengas</a:t>
            </a: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Empezar</a:t>
            </a:r>
            <a:r>
              <a:rPr lang="en-US" dirty="0" smtClean="0"/>
              <a:t> __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_____ </a:t>
            </a:r>
            <a:r>
              <a:rPr lang="en-US" dirty="0" err="1" smtClean="0"/>
              <a:t>hablar</a:t>
            </a:r>
            <a:endParaRPr lang="en-US" dirty="0" smtClean="0"/>
          </a:p>
          <a:p>
            <a:r>
              <a:rPr lang="en-US" dirty="0" err="1" smtClean="0"/>
              <a:t>Empezar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___</a:t>
            </a:r>
            <a:r>
              <a:rPr lang="en-US" dirty="0" err="1" smtClean="0">
                <a:solidFill>
                  <a:srgbClr val="FF0000"/>
                </a:solidFill>
              </a:rPr>
              <a:t>desde</a:t>
            </a:r>
            <a:r>
              <a:rPr lang="en-US" dirty="0" smtClean="0">
                <a:solidFill>
                  <a:srgbClr val="FF0000"/>
                </a:solidFill>
              </a:rPr>
              <a:t>_____</a:t>
            </a:r>
            <a:r>
              <a:rPr lang="en-US" dirty="0" smtClean="0"/>
              <a:t> el principio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 err="1" smtClean="0"/>
              <a:t>Desde</a:t>
            </a:r>
            <a:endParaRPr lang="en-US" dirty="0"/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86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Comenzar</a:t>
            </a:r>
            <a:r>
              <a:rPr lang="en-US" dirty="0" smtClean="0"/>
              <a:t> __________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6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Aprender</a:t>
            </a:r>
            <a:r>
              <a:rPr lang="en-US" dirty="0" smtClean="0"/>
              <a:t> __________ </a:t>
            </a:r>
            <a:r>
              <a:rPr lang="en-US" dirty="0" err="1" smtClean="0"/>
              <a:t>hablar</a:t>
            </a:r>
            <a:r>
              <a:rPr lang="en-US" dirty="0" smtClean="0"/>
              <a:t> </a:t>
            </a:r>
            <a:r>
              <a:rPr lang="en-US" dirty="0" err="1" smtClean="0"/>
              <a:t>español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43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Tardar</a:t>
            </a:r>
            <a:r>
              <a:rPr lang="en-US" dirty="0" smtClean="0"/>
              <a:t> _________ </a:t>
            </a:r>
            <a:r>
              <a:rPr lang="en-US" dirty="0" err="1" smtClean="0"/>
              <a:t>contestar</a:t>
            </a:r>
            <a:endParaRPr lang="en-US" dirty="0" smtClean="0"/>
          </a:p>
          <a:p>
            <a:r>
              <a:rPr lang="en-US" dirty="0" smtClean="0"/>
              <a:t>(to take a long time)</a:t>
            </a:r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>
                <a:solidFill>
                  <a:srgbClr val="FF0000"/>
                </a:solidFill>
              </a:rPr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3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Pensar</a:t>
            </a:r>
            <a:r>
              <a:rPr lang="en-US" dirty="0" smtClean="0"/>
              <a:t> __________ ti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>
                <a:solidFill>
                  <a:srgbClr val="FF0000"/>
                </a:solidFill>
              </a:rPr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224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Apresurarse</a:t>
            </a:r>
            <a:r>
              <a:rPr lang="en-US" dirty="0" smtClean="0"/>
              <a:t> __________ </a:t>
            </a:r>
            <a:r>
              <a:rPr lang="en-US" dirty="0" err="1" smtClean="0"/>
              <a:t>terminar</a:t>
            </a:r>
            <a:r>
              <a:rPr lang="en-US" dirty="0" smtClean="0"/>
              <a:t> la </a:t>
            </a:r>
            <a:r>
              <a:rPr lang="en-US" dirty="0" err="1" smtClean="0"/>
              <a:t>tarea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Darse</a:t>
            </a:r>
            <a:r>
              <a:rPr lang="en-US" dirty="0" smtClean="0"/>
              <a:t> </a:t>
            </a:r>
            <a:r>
              <a:rPr lang="en-US" dirty="0" err="1" smtClean="0"/>
              <a:t>prisa</a:t>
            </a:r>
            <a:r>
              <a:rPr lang="en-US" dirty="0" smtClean="0"/>
              <a:t>. (to hurry)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9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Olvidarse</a:t>
            </a:r>
            <a:r>
              <a:rPr lang="en-US" dirty="0" smtClean="0"/>
              <a:t> ________</a:t>
            </a:r>
          </a:p>
          <a:p>
            <a:endParaRPr lang="en-US" dirty="0"/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11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Entretenerse</a:t>
            </a:r>
            <a:r>
              <a:rPr lang="en-US" dirty="0" smtClean="0"/>
              <a:t> ___________ la </a:t>
            </a:r>
            <a:r>
              <a:rPr lang="en-US" dirty="0" err="1" smtClean="0"/>
              <a:t>computadora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(entertain yourself)</a:t>
            </a: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>
                <a:solidFill>
                  <a:srgbClr val="FF0000"/>
                </a:solidFill>
              </a:rPr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6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con </a:t>
            </a:r>
            <a:r>
              <a:rPr lang="en-US" dirty="0" err="1" smtClean="0"/>
              <a:t>preposiciones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Negarse</a:t>
            </a:r>
            <a:r>
              <a:rPr lang="en-US" dirty="0" smtClean="0"/>
              <a:t>   _______</a:t>
            </a:r>
          </a:p>
          <a:p>
            <a:pPr marL="0" indent="0">
              <a:buNone/>
            </a:pPr>
            <a:r>
              <a:rPr lang="en-US" dirty="0" smtClean="0"/>
              <a:t>    Me </a:t>
            </a:r>
            <a:r>
              <a:rPr lang="en-US" dirty="0" err="1" smtClean="0"/>
              <a:t>niego</a:t>
            </a:r>
            <a:r>
              <a:rPr lang="en-US" dirty="0" smtClean="0"/>
              <a:t> _____ (Refuse to)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</a:t>
            </a:r>
          </a:p>
          <a:p>
            <a:r>
              <a:rPr lang="en-US" dirty="0" smtClean="0"/>
              <a:t>De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dirty="0" smtClean="0"/>
              <a:t>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Contar</a:t>
            </a:r>
            <a:r>
              <a:rPr lang="en-US" dirty="0" smtClean="0"/>
              <a:t> _________ mi amigo para </a:t>
            </a:r>
            <a:r>
              <a:rPr lang="en-US" dirty="0" err="1" smtClean="0"/>
              <a:t>que</a:t>
            </a:r>
            <a:r>
              <a:rPr lang="en-US" dirty="0" smtClean="0"/>
              <a:t> me </a:t>
            </a:r>
            <a:r>
              <a:rPr lang="en-US" dirty="0" err="1" smtClean="0"/>
              <a:t>ayude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(to rely on)</a:t>
            </a: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>
                <a:solidFill>
                  <a:srgbClr val="FF0000"/>
                </a:solidFill>
              </a:rPr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3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Casarse</a:t>
            </a:r>
            <a:r>
              <a:rPr lang="en-US" dirty="0" smtClean="0"/>
              <a:t> _________ mi </a:t>
            </a:r>
            <a:r>
              <a:rPr lang="en-US" dirty="0" err="1" smtClean="0"/>
              <a:t>novio</a:t>
            </a:r>
            <a:r>
              <a:rPr lang="en-US" dirty="0" smtClean="0"/>
              <a:t>/</a:t>
            </a:r>
            <a:r>
              <a:rPr lang="en-US" dirty="0" err="1" smtClean="0"/>
              <a:t>novia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>
                <a:solidFill>
                  <a:srgbClr val="FF0000"/>
                </a:solidFill>
              </a:rPr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Quejarse</a:t>
            </a:r>
            <a:r>
              <a:rPr lang="en-US" dirty="0" smtClean="0"/>
              <a:t> ________la comida</a:t>
            </a:r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87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Enamorarse</a:t>
            </a:r>
            <a:r>
              <a:rPr lang="en-US" dirty="0" smtClean="0"/>
              <a:t>________ la </a:t>
            </a:r>
            <a:r>
              <a:rPr lang="en-US" dirty="0" err="1" smtClean="0"/>
              <a:t>cajera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26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Tratar</a:t>
            </a:r>
            <a:r>
              <a:rPr lang="en-US" dirty="0" smtClean="0"/>
              <a:t> __________ de </a:t>
            </a:r>
            <a:r>
              <a:rPr lang="en-US" dirty="0" err="1" smtClean="0"/>
              <a:t>estudiar</a:t>
            </a:r>
            <a:r>
              <a:rPr lang="en-US" dirty="0" smtClean="0"/>
              <a:t> </a:t>
            </a:r>
            <a:r>
              <a:rPr lang="en-US" dirty="0" err="1" smtClean="0"/>
              <a:t>español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45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Cesar___________ </a:t>
            </a:r>
            <a:r>
              <a:rPr lang="en-US" dirty="0" err="1" smtClean="0"/>
              <a:t>preocuparse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(cease, stop, quit)</a:t>
            </a: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Detenerse</a:t>
            </a:r>
            <a:r>
              <a:rPr lang="en-US" dirty="0" smtClean="0"/>
              <a:t> ________ el </a:t>
            </a:r>
            <a:r>
              <a:rPr lang="en-US" dirty="0" err="1" smtClean="0"/>
              <a:t>camino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pararse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Quedar</a:t>
            </a:r>
            <a:r>
              <a:rPr lang="en-US" dirty="0" smtClean="0"/>
              <a:t> _________mi </a:t>
            </a:r>
            <a:r>
              <a:rPr lang="en-US" dirty="0" err="1" smtClean="0"/>
              <a:t>amiga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ocho</a:t>
            </a:r>
            <a:r>
              <a:rPr lang="en-US" dirty="0" smtClean="0"/>
              <a:t> en el </a:t>
            </a:r>
            <a:r>
              <a:rPr lang="en-US" dirty="0" err="1" smtClean="0"/>
              <a:t>restaurante</a:t>
            </a:r>
            <a:endParaRPr lang="en-US" dirty="0" smtClean="0"/>
          </a:p>
          <a:p>
            <a:r>
              <a:rPr lang="en-US" dirty="0" err="1" smtClean="0"/>
              <a:t>Citarse</a:t>
            </a:r>
            <a:r>
              <a:rPr lang="en-US" dirty="0" smtClean="0"/>
              <a:t>. Agree to meet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>
                <a:solidFill>
                  <a:srgbClr val="FF0000"/>
                </a:solidFill>
              </a:rPr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Ayudar</a:t>
            </a:r>
            <a:r>
              <a:rPr lang="en-US" dirty="0" smtClean="0"/>
              <a:t> _______ </a:t>
            </a:r>
            <a:r>
              <a:rPr lang="en-US" dirty="0" err="1" smtClean="0"/>
              <a:t>una</a:t>
            </a:r>
            <a:r>
              <a:rPr lang="en-US" dirty="0" smtClean="0"/>
              <a:t> persona / un </a:t>
            </a:r>
            <a:r>
              <a:rPr lang="en-US" dirty="0" err="1" smtClean="0"/>
              <a:t>gobierno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Aprovecharse</a:t>
            </a:r>
            <a:r>
              <a:rPr lang="en-US" dirty="0" smtClean="0"/>
              <a:t> __________ </a:t>
            </a:r>
            <a:r>
              <a:rPr lang="en-US" dirty="0" err="1" smtClean="0"/>
              <a:t>su</a:t>
            </a:r>
            <a:r>
              <a:rPr lang="en-US" dirty="0" smtClean="0"/>
              <a:t> amigo</a:t>
            </a:r>
          </a:p>
          <a:p>
            <a:r>
              <a:rPr lang="en-US" dirty="0" smtClean="0"/>
              <a:t>To take advantage</a:t>
            </a:r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>
                <a:solidFill>
                  <a:srgbClr val="FF0000"/>
                </a:solidFill>
              </a:rPr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7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Consistir</a:t>
            </a:r>
            <a:r>
              <a:rPr lang="en-US" dirty="0" smtClean="0"/>
              <a:t> _______</a:t>
            </a:r>
          </a:p>
          <a:p>
            <a:pPr marL="0" indent="0">
              <a:buNone/>
            </a:pPr>
            <a:r>
              <a:rPr lang="en-US" dirty="0" smtClean="0"/>
              <a:t>    Se </a:t>
            </a:r>
            <a:r>
              <a:rPr lang="en-US" dirty="0" err="1" smtClean="0"/>
              <a:t>basa</a:t>
            </a:r>
            <a:r>
              <a:rPr lang="en-US" dirty="0" smtClean="0"/>
              <a:t> ____(Consist in)</a:t>
            </a:r>
          </a:p>
          <a:p>
            <a:r>
              <a:rPr lang="en-US" dirty="0" smtClean="0"/>
              <a:t>A</a:t>
            </a:r>
          </a:p>
          <a:p>
            <a:r>
              <a:rPr lang="en-US" dirty="0" smtClean="0"/>
              <a:t>Con</a:t>
            </a:r>
          </a:p>
          <a:p>
            <a:r>
              <a:rPr lang="en-US" dirty="0" smtClean="0"/>
              <a:t>De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357765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Acabar</a:t>
            </a:r>
            <a:r>
              <a:rPr lang="en-US" dirty="0" smtClean="0"/>
              <a:t> ________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Acabo</a:t>
            </a:r>
            <a:r>
              <a:rPr lang="en-US" dirty="0" smtClean="0"/>
              <a:t> _____ (I have just…)</a:t>
            </a:r>
          </a:p>
          <a:p>
            <a:endParaRPr lang="en-US" dirty="0"/>
          </a:p>
          <a:p>
            <a:r>
              <a:rPr lang="en-US" dirty="0" smtClean="0"/>
              <a:t>A</a:t>
            </a:r>
          </a:p>
          <a:p>
            <a:r>
              <a:rPr lang="en-US" dirty="0" smtClean="0"/>
              <a:t>Con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</a:t>
            </a:r>
          </a:p>
          <a:p>
            <a:r>
              <a:rPr lang="en-US" dirty="0" smtClean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2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Divertirse</a:t>
            </a:r>
            <a:r>
              <a:rPr lang="en-US" dirty="0" smtClean="0"/>
              <a:t> _______ mi </a:t>
            </a:r>
            <a:r>
              <a:rPr lang="en-US" dirty="0" err="1" smtClean="0"/>
              <a:t>hermano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Me divierto ______ / Me </a:t>
            </a:r>
            <a:r>
              <a:rPr lang="en-US" dirty="0" err="1" smtClean="0"/>
              <a:t>divertí</a:t>
            </a:r>
            <a:r>
              <a:rPr lang="en-US" dirty="0" smtClean="0"/>
              <a:t>____</a:t>
            </a:r>
          </a:p>
          <a:p>
            <a:endParaRPr lang="en-US" dirty="0"/>
          </a:p>
          <a:p>
            <a:r>
              <a:rPr lang="en-US" dirty="0" smtClean="0"/>
              <a:t>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</a:t>
            </a:r>
          </a:p>
          <a:p>
            <a:r>
              <a:rPr lang="en-US" dirty="0" smtClean="0"/>
              <a:t>De</a:t>
            </a:r>
          </a:p>
          <a:p>
            <a:r>
              <a:rPr lang="en-US" dirty="0" smtClean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6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Volver</a:t>
            </a:r>
            <a:r>
              <a:rPr lang="en-US" dirty="0" smtClean="0"/>
              <a:t> ______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(to begin again)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</a:p>
          <a:p>
            <a:r>
              <a:rPr lang="en-US" dirty="0" smtClean="0"/>
              <a:t>Con</a:t>
            </a:r>
          </a:p>
          <a:p>
            <a:r>
              <a:rPr lang="en-US" dirty="0" smtClean="0"/>
              <a:t>De</a:t>
            </a:r>
          </a:p>
          <a:p>
            <a:r>
              <a:rPr lang="en-US" dirty="0" smtClean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Insistir</a:t>
            </a:r>
            <a:r>
              <a:rPr lang="en-US" dirty="0" smtClean="0"/>
              <a:t> _________</a:t>
            </a:r>
          </a:p>
          <a:p>
            <a:pPr marL="0" indent="0">
              <a:buNone/>
            </a:pPr>
            <a:r>
              <a:rPr lang="en-US" dirty="0" smtClean="0"/>
              <a:t>   (to insist on)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>
                <a:solidFill>
                  <a:srgbClr val="FF0000"/>
                </a:solidFill>
              </a:rPr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Oponerse</a:t>
            </a:r>
            <a:r>
              <a:rPr lang="en-US" dirty="0" smtClean="0"/>
              <a:t> ____________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(be against / disagree with)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/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Consentir</a:t>
            </a:r>
            <a:r>
              <a:rPr lang="en-US" dirty="0" smtClean="0"/>
              <a:t> _________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(consent / to agree to)</a:t>
            </a:r>
          </a:p>
          <a:p>
            <a:endParaRPr lang="en-US" dirty="0"/>
          </a:p>
          <a:p>
            <a:r>
              <a:rPr lang="en-US" dirty="0"/>
              <a:t>A</a:t>
            </a:r>
          </a:p>
          <a:p>
            <a:r>
              <a:rPr lang="en-US" dirty="0"/>
              <a:t>Con</a:t>
            </a:r>
          </a:p>
          <a:p>
            <a:r>
              <a:rPr lang="en-US" dirty="0"/>
              <a:t>De</a:t>
            </a:r>
          </a:p>
          <a:p>
            <a:r>
              <a:rPr lang="en-US" dirty="0">
                <a:solidFill>
                  <a:srgbClr val="FF0000"/>
                </a:solidFill>
              </a:rPr>
              <a:t>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357</Words>
  <Application>Microsoft Office PowerPoint</Application>
  <PresentationFormat>On-screen Show (4:3)</PresentationFormat>
  <Paragraphs>182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Verbos con preposiciones</vt:lpstr>
      <vt:lpstr>Verbos con preposiciones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Scarsdale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Cono Sur</dc:title>
  <dc:creator>Scarsdal High School</dc:creator>
  <cp:lastModifiedBy>Scarsdale High School</cp:lastModifiedBy>
  <cp:revision>27</cp:revision>
  <dcterms:created xsi:type="dcterms:W3CDTF">2014-01-22T19:36:39Z</dcterms:created>
  <dcterms:modified xsi:type="dcterms:W3CDTF">2016-09-28T19:56:47Z</dcterms:modified>
</cp:coreProperties>
</file>